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07819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3384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1248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4080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8167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8863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176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98998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02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32080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3778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175FF0-F111-4D80-AB6A-DC244C59C80A}" type="datetimeFigureOut">
              <a:rPr lang="en-US" smtClean="0"/>
              <a:t>11/11/2019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38D124-32A2-40B8-949D-AC0EAF8EFC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7056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>
        <mc:Choice xmlns:a14="http://schemas.microsoft.com/office/drawing/2010/main" Requires="a14">
          <p:sp>
            <p:nvSpPr>
              <p:cNvPr id="5" name="TextBox 4"/>
              <p:cNvSpPr txBox="1"/>
              <p:nvPr/>
            </p:nvSpPr>
            <p:spPr>
              <a:xfrm>
                <a:off x="4140613" y="3291840"/>
                <a:ext cx="802912" cy="61831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>
                        <a:rPr lang="en-US" b="0" i="1" smtClean="0">
                          <a:latin typeface="Cambria Math"/>
                        </a:rPr>
                        <m:t>𝑎</m:t>
                      </m:r>
                      <m:r>
                        <a:rPr lang="en-US" b="0" i="1" smtClean="0">
                          <a:latin typeface="Cambria Math"/>
                        </a:rPr>
                        <m:t>=</m:t>
                      </m:r>
                      <m:f>
                        <m:fPr>
                          <m:ctrlPr>
                            <a:rPr lang="en-US" b="0" i="1" smtClean="0">
                              <a:latin typeface="Cambria Math"/>
                            </a:rPr>
                          </m:ctrlPr>
                        </m:fPr>
                        <m:num>
                          <m:r>
                            <a:rPr lang="en-US" b="0" i="1" smtClean="0">
                              <a:latin typeface="Cambria Math"/>
                            </a:rPr>
                            <m:t>𝑏</m:t>
                          </m:r>
                        </m:num>
                        <m:den>
                          <m:r>
                            <a:rPr lang="en-US" b="0" i="1" smtClean="0">
                              <a:latin typeface="Cambria Math"/>
                            </a:rPr>
                            <m:t>𝑐</m:t>
                          </m:r>
                        </m:den>
                      </m:f>
                    </m:oMath>
                  </m:oMathPara>
                </a14:m>
                <a:endParaRPr lang="en-US" dirty="0"/>
              </a:p>
            </p:txBody>
          </p:sp>
        </mc:Choice>
        <mc:Fallback>
          <p:sp>
            <p:nvSpPr>
              <p:cNvPr id="5" name="TextBox 4"/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4140613" y="3291840"/>
                <a:ext cx="802912" cy="618311"/>
              </a:xfrm>
              <a:prstGeom prst="rect">
                <a:avLst/>
              </a:prstGeom>
              <a:blipFill rotWithShape="1">
                <a:blip r:embed="rId2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en-US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39833870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6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2019-11-11T09:22:45Z</dcterms:created>
  <dcterms:modified xsi:type="dcterms:W3CDTF">2019-11-11T09:24:32Z</dcterms:modified>
</cp:coreProperties>
</file>

<file path=docProps/thumbnail.jpeg>
</file>